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77" r:id="rId3"/>
    <p:sldId id="273" r:id="rId4"/>
    <p:sldId id="274" r:id="rId5"/>
    <p:sldId id="275" r:id="rId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9428" autoAdjust="0"/>
  </p:normalViewPr>
  <p:slideViewPr>
    <p:cSldViewPr snapToGrid="0" snapToObjects="1">
      <p:cViewPr varScale="1">
        <p:scale>
          <a:sx n="67" d="100"/>
          <a:sy n="67" d="100"/>
        </p:scale>
        <p:origin x="1212" y="56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57"/>
          <a:stretch/>
        </p:blipFill>
        <p:spPr>
          <a:xfrm>
            <a:off x="4729598" y="0"/>
            <a:ext cx="4420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willem.vervoort@sydney.edu.au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Course Advanced SWAT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Why did I propose to run this course?</a:t>
            </a:r>
          </a:p>
          <a:p>
            <a:r>
              <a:rPr lang="en-AU" dirty="0" smtClean="0"/>
              <a:t>Personal research interest:</a:t>
            </a:r>
          </a:p>
          <a:p>
            <a:pPr lvl="1"/>
            <a:r>
              <a:rPr lang="en-AU" dirty="0" smtClean="0"/>
              <a:t>Need to improve how models are calibrated</a:t>
            </a:r>
          </a:p>
          <a:p>
            <a:r>
              <a:rPr lang="en-AU" dirty="0" smtClean="0"/>
              <a:t>Opportunity to build a South-South user group that has advanced capacity and can teach others</a:t>
            </a:r>
          </a:p>
          <a:p>
            <a:endParaRPr lang="en-AU" dirty="0"/>
          </a:p>
          <a:p>
            <a:r>
              <a:rPr lang="en-AU" dirty="0" smtClean="0"/>
              <a:t>This is the first time I teach this, I hope we can work together to make it something useful</a:t>
            </a:r>
          </a:p>
          <a:p>
            <a:r>
              <a:rPr lang="en-AU" dirty="0" smtClean="0"/>
              <a:t>I hope this is the start of a long term collaboration</a:t>
            </a:r>
          </a:p>
          <a:p>
            <a:endParaRPr lang="en-AU" dirty="0"/>
          </a:p>
          <a:p>
            <a:r>
              <a:rPr lang="en-AU" dirty="0" smtClean="0">
                <a:hlinkClick r:id="rId2"/>
              </a:rPr>
              <a:t>willem.vervoort@sydney.edu.au</a:t>
            </a:r>
            <a:endParaRPr lang="en-AU" dirty="0" smtClean="0"/>
          </a:p>
          <a:p>
            <a:r>
              <a:rPr lang="en-AU" dirty="0" smtClean="0"/>
              <a:t>Website </a:t>
            </a:r>
            <a:r>
              <a:rPr lang="en-AU" dirty="0" err="1" smtClean="0"/>
              <a:t>uni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368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My background and interests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Wageningen</a:t>
            </a:r>
            <a:r>
              <a:rPr lang="en-AU" dirty="0" smtClean="0"/>
              <a:t> </a:t>
            </a:r>
            <a:r>
              <a:rPr lang="en-AU" dirty="0" err="1" smtClean="0"/>
              <a:t>Ir</a:t>
            </a:r>
            <a:r>
              <a:rPr lang="en-AU" dirty="0" smtClean="0"/>
              <a:t>, PhD University of Georgia</a:t>
            </a:r>
          </a:p>
          <a:p>
            <a:r>
              <a:rPr lang="en-AU" dirty="0" smtClean="0"/>
              <a:t>Since 1999 at the University of Sydney</a:t>
            </a:r>
          </a:p>
          <a:p>
            <a:pPr lvl="1"/>
            <a:r>
              <a:rPr lang="en-AU" dirty="0" smtClean="0"/>
              <a:t>Teach Hydrology, modelling and statistics with a rural agricultural focus</a:t>
            </a:r>
          </a:p>
          <a:p>
            <a:r>
              <a:rPr lang="en-AU" dirty="0" smtClean="0"/>
              <a:t>Research interests:</a:t>
            </a:r>
          </a:p>
          <a:p>
            <a:pPr lvl="1"/>
            <a:r>
              <a:rPr lang="en-AU" dirty="0" smtClean="0"/>
              <a:t>Hydrological models and model behaviour</a:t>
            </a:r>
          </a:p>
          <a:p>
            <a:pPr lvl="1"/>
            <a:r>
              <a:rPr lang="en-AU" dirty="0" smtClean="0"/>
              <a:t>Data science, new data</a:t>
            </a:r>
          </a:p>
          <a:p>
            <a:pPr lvl="1"/>
            <a:r>
              <a:rPr lang="en-AU" dirty="0" smtClean="0"/>
              <a:t>Landscape, vegetation and atmosphere interaction</a:t>
            </a:r>
            <a:endParaRPr lang="en-AU" dirty="0"/>
          </a:p>
          <a:p>
            <a:pPr lvl="1"/>
            <a:endParaRPr lang="en-AU" dirty="0" smtClean="0"/>
          </a:p>
          <a:p>
            <a:r>
              <a:rPr lang="en-AU" dirty="0" smtClean="0"/>
              <a:t>Currently on sabbatical at Columbia University, IRI</a:t>
            </a:r>
          </a:p>
        </p:txBody>
      </p:sp>
    </p:spTree>
    <p:extLst>
      <p:ext uri="{BB962C8B-B14F-4D97-AF65-F5344CB8AC3E}">
        <p14:creationId xmlns:p14="http://schemas.microsoft.com/office/powerpoint/2010/main" val="396910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 and SWAT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Why R?</a:t>
            </a:r>
          </a:p>
          <a:p>
            <a:r>
              <a:rPr lang="en-AU" dirty="0" smtClean="0"/>
              <a:t>Open source, supported by a large global user community</a:t>
            </a:r>
          </a:p>
          <a:p>
            <a:r>
              <a:rPr lang="en-AU" dirty="0" smtClean="0"/>
              <a:t>Scripting and custom functions</a:t>
            </a:r>
          </a:p>
          <a:p>
            <a:r>
              <a:rPr lang="en-AU" dirty="0" smtClean="0"/>
              <a:t>Packages with tools</a:t>
            </a:r>
          </a:p>
          <a:p>
            <a:r>
              <a:rPr lang="en-AU" dirty="0" smtClean="0"/>
              <a:t>Useful for pre and post processing of models</a:t>
            </a:r>
          </a:p>
          <a:p>
            <a:endParaRPr lang="en-AU" dirty="0"/>
          </a:p>
          <a:p>
            <a:r>
              <a:rPr lang="en-AU" dirty="0" smtClean="0"/>
              <a:t>Why SWAT?</a:t>
            </a:r>
          </a:p>
          <a:p>
            <a:r>
              <a:rPr lang="en-AU" dirty="0" smtClean="0"/>
              <a:t>Large global community, open source</a:t>
            </a:r>
          </a:p>
          <a:p>
            <a:r>
              <a:rPr lang="en-AU" dirty="0" smtClean="0"/>
              <a:t>“about right” level of detail</a:t>
            </a:r>
          </a:p>
          <a:p>
            <a:r>
              <a:rPr lang="en-AU" dirty="0" smtClean="0"/>
              <a:t>However,  not without flaws or problems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333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 do we need to calibrate models?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Models are not perfect representations of reality</a:t>
            </a:r>
          </a:p>
          <a:p>
            <a:r>
              <a:rPr lang="en-AU" dirty="0" smtClean="0"/>
              <a:t>Issues with scale and process understanding (see Grayson et al. 1997)</a:t>
            </a:r>
          </a:p>
          <a:p>
            <a:r>
              <a:rPr lang="en-AU" dirty="0" smtClean="0"/>
              <a:t>Adjustment of parameters to match model output to observed</a:t>
            </a:r>
          </a:p>
          <a:p>
            <a:r>
              <a:rPr lang="en-AU" dirty="0" smtClean="0"/>
              <a:t>Traditionally only on stream flow: output focussed</a:t>
            </a:r>
          </a:p>
          <a:p>
            <a:endParaRPr lang="en-AU" dirty="0"/>
          </a:p>
          <a:p>
            <a:r>
              <a:rPr lang="en-AU" dirty="0" smtClean="0"/>
              <a:t>If we want to run scenarios: Models need to be trusted to represent reality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124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issue with satellite data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Satellite data are a exciting new source of earth observations for hydrology</a:t>
            </a:r>
          </a:p>
          <a:p>
            <a:r>
              <a:rPr lang="en-AU" dirty="0" smtClean="0"/>
              <a:t>However:</a:t>
            </a:r>
          </a:p>
          <a:p>
            <a:pPr lvl="1"/>
            <a:r>
              <a:rPr lang="en-AU" dirty="0" smtClean="0"/>
              <a:t>Fine time scale is related to coarse to very coarse spatial scale</a:t>
            </a:r>
          </a:p>
          <a:p>
            <a:pPr lvl="1"/>
            <a:r>
              <a:rPr lang="en-AU" dirty="0" smtClean="0"/>
              <a:t>Fine spatial scale is related to coarse time scale</a:t>
            </a:r>
          </a:p>
          <a:p>
            <a:pPr lvl="1"/>
            <a:r>
              <a:rPr lang="en-AU" dirty="0" smtClean="0"/>
              <a:t>Downloading and processing of original data is not straight forward</a:t>
            </a:r>
          </a:p>
          <a:p>
            <a:r>
              <a:rPr lang="en-AU" dirty="0" smtClean="0"/>
              <a:t>I like MODIS because it has several ready products and is quite readily available</a:t>
            </a:r>
          </a:p>
          <a:p>
            <a:pPr lvl="1"/>
            <a:r>
              <a:rPr lang="en-AU" dirty="0" smtClean="0"/>
              <a:t>We will use mostly MODIS ET</a:t>
            </a:r>
          </a:p>
          <a:p>
            <a:pPr lvl="1"/>
            <a:r>
              <a:rPr lang="en-AU" dirty="0" smtClean="0"/>
              <a:t>This is as example, but we can repeat much of the analysis with other satellite data (with some effort).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0569584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8F33DC36-D0A2-419C-8ABE-6158BD446B9A}" vid="{BACEE764-A352-4AF3-95D2-A0F72701F44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USYDtemplate</Template>
  <TotalTime>24</TotalTime>
  <Words>335</Words>
  <Application>Microsoft Office PowerPoint</Application>
  <PresentationFormat>On-screen Show (4:3)</PresentationFormat>
  <Paragraphs>48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ＭＳ Ｐゴシック</vt:lpstr>
      <vt:lpstr>Arial</vt:lpstr>
      <vt:lpstr>Lucida Grande</vt:lpstr>
      <vt:lpstr>Tw Cen MT</vt:lpstr>
      <vt:lpstr>PPT-template-standard_August15</vt:lpstr>
      <vt:lpstr>Course Advanced SWAT</vt:lpstr>
      <vt:lpstr>My background and interests</vt:lpstr>
      <vt:lpstr>R and SWAT</vt:lpstr>
      <vt:lpstr>Why do we need to calibrate models?</vt:lpstr>
      <vt:lpstr>The issue with satellite data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and SWAT</dc:title>
  <dc:creator>Willem Vervoort</dc:creator>
  <cp:lastModifiedBy>Willem Vervoort</cp:lastModifiedBy>
  <cp:revision>3</cp:revision>
  <cp:lastPrinted>2015-06-26T01:12:18Z</cp:lastPrinted>
  <dcterms:created xsi:type="dcterms:W3CDTF">2017-08-06T09:18:45Z</dcterms:created>
  <dcterms:modified xsi:type="dcterms:W3CDTF">2017-08-06T09:43:36Z</dcterms:modified>
</cp:coreProperties>
</file>